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64" r:id="rId4"/>
    <p:sldId id="269" r:id="rId5"/>
    <p:sldId id="267" r:id="rId6"/>
    <p:sldId id="265" r:id="rId7"/>
    <p:sldId id="270" r:id="rId8"/>
    <p:sldId id="271" r:id="rId9"/>
    <p:sldId id="272" r:id="rId10"/>
    <p:sldId id="259" r:id="rId11"/>
    <p:sldId id="261" r:id="rId12"/>
    <p:sldId id="273" r:id="rId13"/>
    <p:sldId id="260" r:id="rId14"/>
    <p:sldId id="274" r:id="rId15"/>
    <p:sldId id="275" r:id="rId16"/>
    <p:sldId id="276" r:id="rId17"/>
    <p:sldId id="262" r:id="rId18"/>
    <p:sldId id="266" r:id="rId19"/>
    <p:sldId id="26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7BF183-DA93-4F44-9BC2-207021EBFC64}" v="190" dt="2023-01-29T18:10:03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B8A8B7-095D-429B-9E76-A03585D414F8}" type="doc">
      <dgm:prSet loTypeId="urn:microsoft.com/office/officeart/2005/8/layout/vProcess5" loCatId="process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389E849-311B-475C-963A-870E8D507A7D}">
      <dgm:prSet/>
      <dgm:spPr/>
      <dgm:t>
        <a:bodyPr/>
        <a:lstStyle/>
        <a:p>
          <a:r>
            <a:rPr lang="hu-HU"/>
            <a:t>Barkácsüzlet weboldalának tervezése</a:t>
          </a:r>
          <a:endParaRPr lang="en-US"/>
        </a:p>
      </dgm:t>
    </dgm:pt>
    <dgm:pt modelId="{A525D459-BEE3-40CA-A1EE-BECD93E7812A}" type="parTrans" cxnId="{81E380C2-38FF-428B-9551-8E8BFB7039E5}">
      <dgm:prSet/>
      <dgm:spPr/>
      <dgm:t>
        <a:bodyPr/>
        <a:lstStyle/>
        <a:p>
          <a:endParaRPr lang="en-US"/>
        </a:p>
      </dgm:t>
    </dgm:pt>
    <dgm:pt modelId="{AE4D56CF-5615-4CE9-8A13-A91930E7F1A1}" type="sibTrans" cxnId="{81E380C2-38FF-428B-9551-8E8BFB7039E5}">
      <dgm:prSet/>
      <dgm:spPr/>
      <dgm:t>
        <a:bodyPr/>
        <a:lstStyle/>
        <a:p>
          <a:endParaRPr lang="en-US"/>
        </a:p>
      </dgm:t>
    </dgm:pt>
    <dgm:pt modelId="{81421962-247C-41A6-AB25-6F7C1CE00AB1}">
      <dgm:prSet/>
      <dgm:spPr/>
      <dgm:t>
        <a:bodyPr/>
        <a:lstStyle/>
        <a:p>
          <a:r>
            <a:rPr lang="hu-HU"/>
            <a:t>Tervek megvalósítása</a:t>
          </a:r>
          <a:endParaRPr lang="en-US"/>
        </a:p>
      </dgm:t>
    </dgm:pt>
    <dgm:pt modelId="{DE6A6C66-08D8-44B2-BED5-EA52A0A595C7}" type="parTrans" cxnId="{AAFAF56D-7BC6-48FC-AA5C-F423D9736260}">
      <dgm:prSet/>
      <dgm:spPr/>
      <dgm:t>
        <a:bodyPr/>
        <a:lstStyle/>
        <a:p>
          <a:endParaRPr lang="en-US"/>
        </a:p>
      </dgm:t>
    </dgm:pt>
    <dgm:pt modelId="{102708CB-CA8B-4C4D-A14A-486FD4C5D91A}" type="sibTrans" cxnId="{AAFAF56D-7BC6-48FC-AA5C-F423D9736260}">
      <dgm:prSet/>
      <dgm:spPr/>
      <dgm:t>
        <a:bodyPr/>
        <a:lstStyle/>
        <a:p>
          <a:endParaRPr lang="en-US"/>
        </a:p>
      </dgm:t>
    </dgm:pt>
    <dgm:pt modelId="{658D0034-5837-4463-BAA2-C64E00B835F5}">
      <dgm:prSet/>
      <dgm:spPr/>
      <dgm:t>
        <a:bodyPr/>
        <a:lstStyle/>
        <a:p>
          <a:r>
            <a:rPr lang="hu-HU"/>
            <a:t>Weboldal tesztelése</a:t>
          </a:r>
          <a:endParaRPr lang="en-US"/>
        </a:p>
      </dgm:t>
    </dgm:pt>
    <dgm:pt modelId="{4E85988B-6DA8-4BDD-8B8A-419107E78B0E}" type="parTrans" cxnId="{4E72558A-35FD-4C7A-B2A0-86D2A973571B}">
      <dgm:prSet/>
      <dgm:spPr/>
      <dgm:t>
        <a:bodyPr/>
        <a:lstStyle/>
        <a:p>
          <a:endParaRPr lang="en-US"/>
        </a:p>
      </dgm:t>
    </dgm:pt>
    <dgm:pt modelId="{DBD3B066-05B4-47B9-BD32-BBE87A1EEA3E}" type="sibTrans" cxnId="{4E72558A-35FD-4C7A-B2A0-86D2A973571B}">
      <dgm:prSet/>
      <dgm:spPr/>
      <dgm:t>
        <a:bodyPr/>
        <a:lstStyle/>
        <a:p>
          <a:endParaRPr lang="en-US"/>
        </a:p>
      </dgm:t>
    </dgm:pt>
    <dgm:pt modelId="{9E236ED9-7752-453F-BE5B-FC0B96D7A1DD}">
      <dgm:prSet/>
      <dgm:spPr/>
      <dgm:t>
        <a:bodyPr/>
        <a:lstStyle/>
        <a:p>
          <a:r>
            <a:rPr lang="hu-HU"/>
            <a:t>Feladat leadása</a:t>
          </a:r>
          <a:endParaRPr lang="en-US"/>
        </a:p>
      </dgm:t>
    </dgm:pt>
    <dgm:pt modelId="{ABFE3963-FC09-4958-A2A3-DF0BB78C6749}" type="parTrans" cxnId="{3A16647B-0A0F-4040-8BDE-FE7520C4D1FD}">
      <dgm:prSet/>
      <dgm:spPr/>
      <dgm:t>
        <a:bodyPr/>
        <a:lstStyle/>
        <a:p>
          <a:endParaRPr lang="en-US"/>
        </a:p>
      </dgm:t>
    </dgm:pt>
    <dgm:pt modelId="{662CE044-12BA-42A8-9CA0-9FF01DCC16C0}" type="sibTrans" cxnId="{3A16647B-0A0F-4040-8BDE-FE7520C4D1FD}">
      <dgm:prSet/>
      <dgm:spPr/>
      <dgm:t>
        <a:bodyPr/>
        <a:lstStyle/>
        <a:p>
          <a:endParaRPr lang="en-US"/>
        </a:p>
      </dgm:t>
    </dgm:pt>
    <dgm:pt modelId="{0E3B7FDC-F0B1-48C1-852B-559D2BD45468}" type="pres">
      <dgm:prSet presAssocID="{01B8A8B7-095D-429B-9E76-A03585D414F8}" presName="outerComposite" presStyleCnt="0">
        <dgm:presLayoutVars>
          <dgm:chMax val="5"/>
          <dgm:dir/>
          <dgm:resizeHandles val="exact"/>
        </dgm:presLayoutVars>
      </dgm:prSet>
      <dgm:spPr/>
    </dgm:pt>
    <dgm:pt modelId="{DF0F4735-AC81-4975-9CB7-A00F80090EFD}" type="pres">
      <dgm:prSet presAssocID="{01B8A8B7-095D-429B-9E76-A03585D414F8}" presName="dummyMaxCanvas" presStyleCnt="0">
        <dgm:presLayoutVars/>
      </dgm:prSet>
      <dgm:spPr/>
    </dgm:pt>
    <dgm:pt modelId="{69F87EE4-CFC0-4691-A833-7D6807A260BF}" type="pres">
      <dgm:prSet presAssocID="{01B8A8B7-095D-429B-9E76-A03585D414F8}" presName="FourNodes_1" presStyleLbl="node1" presStyleIdx="0" presStyleCnt="4">
        <dgm:presLayoutVars>
          <dgm:bulletEnabled val="1"/>
        </dgm:presLayoutVars>
      </dgm:prSet>
      <dgm:spPr/>
    </dgm:pt>
    <dgm:pt modelId="{B2FDF2C9-9B54-4563-8F58-CD39A0CC2BE9}" type="pres">
      <dgm:prSet presAssocID="{01B8A8B7-095D-429B-9E76-A03585D414F8}" presName="FourNodes_2" presStyleLbl="node1" presStyleIdx="1" presStyleCnt="4">
        <dgm:presLayoutVars>
          <dgm:bulletEnabled val="1"/>
        </dgm:presLayoutVars>
      </dgm:prSet>
      <dgm:spPr/>
    </dgm:pt>
    <dgm:pt modelId="{CF19D608-9E9F-4785-A212-B49577C16366}" type="pres">
      <dgm:prSet presAssocID="{01B8A8B7-095D-429B-9E76-A03585D414F8}" presName="FourNodes_3" presStyleLbl="node1" presStyleIdx="2" presStyleCnt="4">
        <dgm:presLayoutVars>
          <dgm:bulletEnabled val="1"/>
        </dgm:presLayoutVars>
      </dgm:prSet>
      <dgm:spPr/>
    </dgm:pt>
    <dgm:pt modelId="{B926995D-6C83-4984-84D2-EEAC492C294E}" type="pres">
      <dgm:prSet presAssocID="{01B8A8B7-095D-429B-9E76-A03585D414F8}" presName="FourNodes_4" presStyleLbl="node1" presStyleIdx="3" presStyleCnt="4">
        <dgm:presLayoutVars>
          <dgm:bulletEnabled val="1"/>
        </dgm:presLayoutVars>
      </dgm:prSet>
      <dgm:spPr/>
    </dgm:pt>
    <dgm:pt modelId="{6D4CCF8A-69E5-4D95-9DD5-7AF9D95314A9}" type="pres">
      <dgm:prSet presAssocID="{01B8A8B7-095D-429B-9E76-A03585D414F8}" presName="FourConn_1-2" presStyleLbl="fgAccFollowNode1" presStyleIdx="0" presStyleCnt="3">
        <dgm:presLayoutVars>
          <dgm:bulletEnabled val="1"/>
        </dgm:presLayoutVars>
      </dgm:prSet>
      <dgm:spPr/>
    </dgm:pt>
    <dgm:pt modelId="{8DF6287B-29C5-4BB2-9BD6-56897D4DBC4C}" type="pres">
      <dgm:prSet presAssocID="{01B8A8B7-095D-429B-9E76-A03585D414F8}" presName="FourConn_2-3" presStyleLbl="fgAccFollowNode1" presStyleIdx="1" presStyleCnt="3">
        <dgm:presLayoutVars>
          <dgm:bulletEnabled val="1"/>
        </dgm:presLayoutVars>
      </dgm:prSet>
      <dgm:spPr/>
    </dgm:pt>
    <dgm:pt modelId="{CC74EA0A-E16E-4A54-A60C-AB7E6BB3F9C7}" type="pres">
      <dgm:prSet presAssocID="{01B8A8B7-095D-429B-9E76-A03585D414F8}" presName="FourConn_3-4" presStyleLbl="fgAccFollowNode1" presStyleIdx="2" presStyleCnt="3">
        <dgm:presLayoutVars>
          <dgm:bulletEnabled val="1"/>
        </dgm:presLayoutVars>
      </dgm:prSet>
      <dgm:spPr/>
    </dgm:pt>
    <dgm:pt modelId="{C6D4A227-8434-4BD8-BB7C-E79209E6202A}" type="pres">
      <dgm:prSet presAssocID="{01B8A8B7-095D-429B-9E76-A03585D414F8}" presName="FourNodes_1_text" presStyleLbl="node1" presStyleIdx="3" presStyleCnt="4">
        <dgm:presLayoutVars>
          <dgm:bulletEnabled val="1"/>
        </dgm:presLayoutVars>
      </dgm:prSet>
      <dgm:spPr/>
    </dgm:pt>
    <dgm:pt modelId="{8010606F-C2A8-4486-8BA9-0C821035F9BC}" type="pres">
      <dgm:prSet presAssocID="{01B8A8B7-095D-429B-9E76-A03585D414F8}" presName="FourNodes_2_text" presStyleLbl="node1" presStyleIdx="3" presStyleCnt="4">
        <dgm:presLayoutVars>
          <dgm:bulletEnabled val="1"/>
        </dgm:presLayoutVars>
      </dgm:prSet>
      <dgm:spPr/>
    </dgm:pt>
    <dgm:pt modelId="{A55C9E52-FE40-4333-A2AE-562DDD9BE8D0}" type="pres">
      <dgm:prSet presAssocID="{01B8A8B7-095D-429B-9E76-A03585D414F8}" presName="FourNodes_3_text" presStyleLbl="node1" presStyleIdx="3" presStyleCnt="4">
        <dgm:presLayoutVars>
          <dgm:bulletEnabled val="1"/>
        </dgm:presLayoutVars>
      </dgm:prSet>
      <dgm:spPr/>
    </dgm:pt>
    <dgm:pt modelId="{56491FED-76C9-4E41-A821-840FF4E72CBF}" type="pres">
      <dgm:prSet presAssocID="{01B8A8B7-095D-429B-9E76-A03585D414F8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156EC07-8CA6-493B-85FE-E983AFA955D7}" type="presOf" srcId="{9E236ED9-7752-453F-BE5B-FC0B96D7A1DD}" destId="{56491FED-76C9-4E41-A821-840FF4E72CBF}" srcOrd="1" destOrd="0" presId="urn:microsoft.com/office/officeart/2005/8/layout/vProcess5"/>
    <dgm:cxn modelId="{75A6B121-6808-4B77-A2FD-59A82E5F9A74}" type="presOf" srcId="{5389E849-311B-475C-963A-870E8D507A7D}" destId="{69F87EE4-CFC0-4691-A833-7D6807A260BF}" srcOrd="0" destOrd="0" presId="urn:microsoft.com/office/officeart/2005/8/layout/vProcess5"/>
    <dgm:cxn modelId="{5D709F43-B52B-46BB-9BFA-A583A7B1D54E}" type="presOf" srcId="{5389E849-311B-475C-963A-870E8D507A7D}" destId="{C6D4A227-8434-4BD8-BB7C-E79209E6202A}" srcOrd="1" destOrd="0" presId="urn:microsoft.com/office/officeart/2005/8/layout/vProcess5"/>
    <dgm:cxn modelId="{03983548-5B6C-4680-BEBA-56AA3B8167B6}" type="presOf" srcId="{01B8A8B7-095D-429B-9E76-A03585D414F8}" destId="{0E3B7FDC-F0B1-48C1-852B-559D2BD45468}" srcOrd="0" destOrd="0" presId="urn:microsoft.com/office/officeart/2005/8/layout/vProcess5"/>
    <dgm:cxn modelId="{70BB0A49-24C8-4596-B94A-04922FCF58DF}" type="presOf" srcId="{81421962-247C-41A6-AB25-6F7C1CE00AB1}" destId="{B2FDF2C9-9B54-4563-8F58-CD39A0CC2BE9}" srcOrd="0" destOrd="0" presId="urn:microsoft.com/office/officeart/2005/8/layout/vProcess5"/>
    <dgm:cxn modelId="{AAFAF56D-7BC6-48FC-AA5C-F423D9736260}" srcId="{01B8A8B7-095D-429B-9E76-A03585D414F8}" destId="{81421962-247C-41A6-AB25-6F7C1CE00AB1}" srcOrd="1" destOrd="0" parTransId="{DE6A6C66-08D8-44B2-BED5-EA52A0A595C7}" sibTransId="{102708CB-CA8B-4C4D-A14A-486FD4C5D91A}"/>
    <dgm:cxn modelId="{3F091B55-FBDA-41AA-968C-10AEB7031938}" type="presOf" srcId="{81421962-247C-41A6-AB25-6F7C1CE00AB1}" destId="{8010606F-C2A8-4486-8BA9-0C821035F9BC}" srcOrd="1" destOrd="0" presId="urn:microsoft.com/office/officeart/2005/8/layout/vProcess5"/>
    <dgm:cxn modelId="{3A16647B-0A0F-4040-8BDE-FE7520C4D1FD}" srcId="{01B8A8B7-095D-429B-9E76-A03585D414F8}" destId="{9E236ED9-7752-453F-BE5B-FC0B96D7A1DD}" srcOrd="3" destOrd="0" parTransId="{ABFE3963-FC09-4958-A2A3-DF0BB78C6749}" sibTransId="{662CE044-12BA-42A8-9CA0-9FF01DCC16C0}"/>
    <dgm:cxn modelId="{4E72558A-35FD-4C7A-B2A0-86D2A973571B}" srcId="{01B8A8B7-095D-429B-9E76-A03585D414F8}" destId="{658D0034-5837-4463-BAA2-C64E00B835F5}" srcOrd="2" destOrd="0" parTransId="{4E85988B-6DA8-4BDD-8B8A-419107E78B0E}" sibTransId="{DBD3B066-05B4-47B9-BD32-BBE87A1EEA3E}"/>
    <dgm:cxn modelId="{56822C8C-02FC-4188-B229-C0FC0F9EB781}" type="presOf" srcId="{9E236ED9-7752-453F-BE5B-FC0B96D7A1DD}" destId="{B926995D-6C83-4984-84D2-EEAC492C294E}" srcOrd="0" destOrd="0" presId="urn:microsoft.com/office/officeart/2005/8/layout/vProcess5"/>
    <dgm:cxn modelId="{43E096A9-195A-45F4-9524-B21549C83F28}" type="presOf" srcId="{658D0034-5837-4463-BAA2-C64E00B835F5}" destId="{A55C9E52-FE40-4333-A2AE-562DDD9BE8D0}" srcOrd="1" destOrd="0" presId="urn:microsoft.com/office/officeart/2005/8/layout/vProcess5"/>
    <dgm:cxn modelId="{B8112DBC-1BAE-4366-B638-3BAA2AF742E2}" type="presOf" srcId="{102708CB-CA8B-4C4D-A14A-486FD4C5D91A}" destId="{8DF6287B-29C5-4BB2-9BD6-56897D4DBC4C}" srcOrd="0" destOrd="0" presId="urn:microsoft.com/office/officeart/2005/8/layout/vProcess5"/>
    <dgm:cxn modelId="{81E380C2-38FF-428B-9551-8E8BFB7039E5}" srcId="{01B8A8B7-095D-429B-9E76-A03585D414F8}" destId="{5389E849-311B-475C-963A-870E8D507A7D}" srcOrd="0" destOrd="0" parTransId="{A525D459-BEE3-40CA-A1EE-BECD93E7812A}" sibTransId="{AE4D56CF-5615-4CE9-8A13-A91930E7F1A1}"/>
    <dgm:cxn modelId="{AEBA4CC5-43D4-4E53-95D8-0FCDFC5D8B9B}" type="presOf" srcId="{DBD3B066-05B4-47B9-BD32-BBE87A1EEA3E}" destId="{CC74EA0A-E16E-4A54-A60C-AB7E6BB3F9C7}" srcOrd="0" destOrd="0" presId="urn:microsoft.com/office/officeart/2005/8/layout/vProcess5"/>
    <dgm:cxn modelId="{1F594FC9-B0CD-46B4-A163-409AEA2A8AC3}" type="presOf" srcId="{658D0034-5837-4463-BAA2-C64E00B835F5}" destId="{CF19D608-9E9F-4785-A212-B49577C16366}" srcOrd="0" destOrd="0" presId="urn:microsoft.com/office/officeart/2005/8/layout/vProcess5"/>
    <dgm:cxn modelId="{BF4872F8-F1D4-4772-9582-7EE4A5598FFE}" type="presOf" srcId="{AE4D56CF-5615-4CE9-8A13-A91930E7F1A1}" destId="{6D4CCF8A-69E5-4D95-9DD5-7AF9D95314A9}" srcOrd="0" destOrd="0" presId="urn:microsoft.com/office/officeart/2005/8/layout/vProcess5"/>
    <dgm:cxn modelId="{A1DE4CB1-B046-452A-8C6F-E4F053BA3953}" type="presParOf" srcId="{0E3B7FDC-F0B1-48C1-852B-559D2BD45468}" destId="{DF0F4735-AC81-4975-9CB7-A00F80090EFD}" srcOrd="0" destOrd="0" presId="urn:microsoft.com/office/officeart/2005/8/layout/vProcess5"/>
    <dgm:cxn modelId="{E71AED4D-597E-4E72-94FA-679C550E1FE1}" type="presParOf" srcId="{0E3B7FDC-F0B1-48C1-852B-559D2BD45468}" destId="{69F87EE4-CFC0-4691-A833-7D6807A260BF}" srcOrd="1" destOrd="0" presId="urn:microsoft.com/office/officeart/2005/8/layout/vProcess5"/>
    <dgm:cxn modelId="{E7BEAB50-3E3D-4F79-BD66-8B826B856EB9}" type="presParOf" srcId="{0E3B7FDC-F0B1-48C1-852B-559D2BD45468}" destId="{B2FDF2C9-9B54-4563-8F58-CD39A0CC2BE9}" srcOrd="2" destOrd="0" presId="urn:microsoft.com/office/officeart/2005/8/layout/vProcess5"/>
    <dgm:cxn modelId="{41D1C40B-D9F1-441B-BED0-F6489E834747}" type="presParOf" srcId="{0E3B7FDC-F0B1-48C1-852B-559D2BD45468}" destId="{CF19D608-9E9F-4785-A212-B49577C16366}" srcOrd="3" destOrd="0" presId="urn:microsoft.com/office/officeart/2005/8/layout/vProcess5"/>
    <dgm:cxn modelId="{F093FF7F-6636-42C3-BF7F-ACA0ECAFF058}" type="presParOf" srcId="{0E3B7FDC-F0B1-48C1-852B-559D2BD45468}" destId="{B926995D-6C83-4984-84D2-EEAC492C294E}" srcOrd="4" destOrd="0" presId="urn:microsoft.com/office/officeart/2005/8/layout/vProcess5"/>
    <dgm:cxn modelId="{FCC9585E-2BBB-4B45-A21A-D7B559F70E60}" type="presParOf" srcId="{0E3B7FDC-F0B1-48C1-852B-559D2BD45468}" destId="{6D4CCF8A-69E5-4D95-9DD5-7AF9D95314A9}" srcOrd="5" destOrd="0" presId="urn:microsoft.com/office/officeart/2005/8/layout/vProcess5"/>
    <dgm:cxn modelId="{578BF3C9-0065-487B-9728-6E58284FE5F6}" type="presParOf" srcId="{0E3B7FDC-F0B1-48C1-852B-559D2BD45468}" destId="{8DF6287B-29C5-4BB2-9BD6-56897D4DBC4C}" srcOrd="6" destOrd="0" presId="urn:microsoft.com/office/officeart/2005/8/layout/vProcess5"/>
    <dgm:cxn modelId="{C322788B-4FF8-418B-93CE-3D84B4E6DD8A}" type="presParOf" srcId="{0E3B7FDC-F0B1-48C1-852B-559D2BD45468}" destId="{CC74EA0A-E16E-4A54-A60C-AB7E6BB3F9C7}" srcOrd="7" destOrd="0" presId="urn:microsoft.com/office/officeart/2005/8/layout/vProcess5"/>
    <dgm:cxn modelId="{61AF6E56-26FB-4072-9980-11896EE330FF}" type="presParOf" srcId="{0E3B7FDC-F0B1-48C1-852B-559D2BD45468}" destId="{C6D4A227-8434-4BD8-BB7C-E79209E6202A}" srcOrd="8" destOrd="0" presId="urn:microsoft.com/office/officeart/2005/8/layout/vProcess5"/>
    <dgm:cxn modelId="{2C9BF01A-ED5E-450A-B9C6-30BEDDE3C17D}" type="presParOf" srcId="{0E3B7FDC-F0B1-48C1-852B-559D2BD45468}" destId="{8010606F-C2A8-4486-8BA9-0C821035F9BC}" srcOrd="9" destOrd="0" presId="urn:microsoft.com/office/officeart/2005/8/layout/vProcess5"/>
    <dgm:cxn modelId="{D7943826-2BEE-4167-ADC5-B69E0CC2C860}" type="presParOf" srcId="{0E3B7FDC-F0B1-48C1-852B-559D2BD45468}" destId="{A55C9E52-FE40-4333-A2AE-562DDD9BE8D0}" srcOrd="10" destOrd="0" presId="urn:microsoft.com/office/officeart/2005/8/layout/vProcess5"/>
    <dgm:cxn modelId="{B2300EF4-6704-44B4-A95B-365DF831CB25}" type="presParOf" srcId="{0E3B7FDC-F0B1-48C1-852B-559D2BD45468}" destId="{56491FED-76C9-4E41-A821-840FF4E72CB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40CD6A-F7F3-4B89-9964-6210EE8EE698}" type="doc">
      <dgm:prSet loTypeId="urn:microsoft.com/office/officeart/2005/8/layout/hierarchy3" loCatId="hierarchy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4484B45-4CB1-489E-A39A-64B74B91BFD9}">
      <dgm:prSet/>
      <dgm:spPr/>
      <dgm:t>
        <a:bodyPr/>
        <a:lstStyle/>
        <a:p>
          <a:r>
            <a:rPr lang="hu-HU"/>
            <a:t>Előbbi tapasztalatok</a:t>
          </a:r>
          <a:endParaRPr lang="en-US"/>
        </a:p>
      </dgm:t>
    </dgm:pt>
    <dgm:pt modelId="{1911E7E4-2F90-4813-8167-014925E4885D}" type="parTrans" cxnId="{1A9927C8-8AF7-4A40-BE2A-B699685BA88D}">
      <dgm:prSet/>
      <dgm:spPr/>
      <dgm:t>
        <a:bodyPr/>
        <a:lstStyle/>
        <a:p>
          <a:endParaRPr lang="en-US"/>
        </a:p>
      </dgm:t>
    </dgm:pt>
    <dgm:pt modelId="{93C328CF-8C3A-4805-AB5B-872D1C178EC9}" type="sibTrans" cxnId="{1A9927C8-8AF7-4A40-BE2A-B699685BA88D}">
      <dgm:prSet/>
      <dgm:spPr/>
      <dgm:t>
        <a:bodyPr/>
        <a:lstStyle/>
        <a:p>
          <a:endParaRPr lang="en-US"/>
        </a:p>
      </dgm:t>
    </dgm:pt>
    <dgm:pt modelId="{9C8EA58B-B008-4A04-AD95-FFD3DFB4E746}">
      <dgm:prSet/>
      <dgm:spPr/>
      <dgm:t>
        <a:bodyPr/>
        <a:lstStyle/>
        <a:p>
          <a:r>
            <a:rPr lang="hu-HU"/>
            <a:t>Mostani tapasztalatok</a:t>
          </a:r>
          <a:endParaRPr lang="en-US"/>
        </a:p>
      </dgm:t>
    </dgm:pt>
    <dgm:pt modelId="{3BF866AC-2972-4369-8DED-B6D9F7B5FC5A}" type="parTrans" cxnId="{8F699120-6424-4961-B2EE-4B8B6304B0D6}">
      <dgm:prSet/>
      <dgm:spPr/>
      <dgm:t>
        <a:bodyPr/>
        <a:lstStyle/>
        <a:p>
          <a:endParaRPr lang="en-US"/>
        </a:p>
      </dgm:t>
    </dgm:pt>
    <dgm:pt modelId="{D6409082-6DF3-4D83-9F5A-52E1AE47DED5}" type="sibTrans" cxnId="{8F699120-6424-4961-B2EE-4B8B6304B0D6}">
      <dgm:prSet/>
      <dgm:spPr/>
      <dgm:t>
        <a:bodyPr/>
        <a:lstStyle/>
        <a:p>
          <a:endParaRPr lang="en-US"/>
        </a:p>
      </dgm:t>
    </dgm:pt>
    <dgm:pt modelId="{6DB6F209-2A73-42ED-80C3-858BFDE35A96}">
      <dgm:prSet/>
      <dgm:spPr/>
      <dgm:t>
        <a:bodyPr/>
        <a:lstStyle/>
        <a:p>
          <a:r>
            <a:rPr lang="hu-HU"/>
            <a:t>Következő csapatmunka</a:t>
          </a:r>
          <a:endParaRPr lang="en-US"/>
        </a:p>
      </dgm:t>
    </dgm:pt>
    <dgm:pt modelId="{E39BF2EA-757D-4789-BAB3-BA60D7714407}" type="parTrans" cxnId="{0B613487-525D-4374-9E17-EEDAA24CCB08}">
      <dgm:prSet/>
      <dgm:spPr/>
      <dgm:t>
        <a:bodyPr/>
        <a:lstStyle/>
        <a:p>
          <a:endParaRPr lang="en-US"/>
        </a:p>
      </dgm:t>
    </dgm:pt>
    <dgm:pt modelId="{B3E3207B-1E7F-4CA1-BBB6-B413F9D02FD7}" type="sibTrans" cxnId="{0B613487-525D-4374-9E17-EEDAA24CCB08}">
      <dgm:prSet/>
      <dgm:spPr/>
      <dgm:t>
        <a:bodyPr/>
        <a:lstStyle/>
        <a:p>
          <a:endParaRPr lang="en-US"/>
        </a:p>
      </dgm:t>
    </dgm:pt>
    <dgm:pt modelId="{A75AE2D8-57C4-4BBE-8A69-A9193DE67934}" type="pres">
      <dgm:prSet presAssocID="{1C40CD6A-F7F3-4B89-9964-6210EE8EE69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B82BB08-92FC-43D9-ABB1-041D3F8345DC}" type="pres">
      <dgm:prSet presAssocID="{14484B45-4CB1-489E-A39A-64B74B91BFD9}" presName="root" presStyleCnt="0"/>
      <dgm:spPr/>
    </dgm:pt>
    <dgm:pt modelId="{760A482F-C597-420E-8915-31C4F54D3607}" type="pres">
      <dgm:prSet presAssocID="{14484B45-4CB1-489E-A39A-64B74B91BFD9}" presName="rootComposite" presStyleCnt="0"/>
      <dgm:spPr/>
    </dgm:pt>
    <dgm:pt modelId="{908DD214-74F6-4FF9-9040-E1CAB8C3E509}" type="pres">
      <dgm:prSet presAssocID="{14484B45-4CB1-489E-A39A-64B74B91BFD9}" presName="rootText" presStyleLbl="node1" presStyleIdx="0" presStyleCnt="3"/>
      <dgm:spPr/>
    </dgm:pt>
    <dgm:pt modelId="{2BA6FBC6-7C71-4740-A791-C1731585DBD3}" type="pres">
      <dgm:prSet presAssocID="{14484B45-4CB1-489E-A39A-64B74B91BFD9}" presName="rootConnector" presStyleLbl="node1" presStyleIdx="0" presStyleCnt="3"/>
      <dgm:spPr/>
    </dgm:pt>
    <dgm:pt modelId="{8661CDB4-95A7-4B30-BA90-B760AA2F951B}" type="pres">
      <dgm:prSet presAssocID="{14484B45-4CB1-489E-A39A-64B74B91BFD9}" presName="childShape" presStyleCnt="0"/>
      <dgm:spPr/>
    </dgm:pt>
    <dgm:pt modelId="{37AC7635-C067-4DF9-A634-846577D113EE}" type="pres">
      <dgm:prSet presAssocID="{9C8EA58B-B008-4A04-AD95-FFD3DFB4E746}" presName="root" presStyleCnt="0"/>
      <dgm:spPr/>
    </dgm:pt>
    <dgm:pt modelId="{492C765B-DAE0-4B28-9657-D0FB7FD34D40}" type="pres">
      <dgm:prSet presAssocID="{9C8EA58B-B008-4A04-AD95-FFD3DFB4E746}" presName="rootComposite" presStyleCnt="0"/>
      <dgm:spPr/>
    </dgm:pt>
    <dgm:pt modelId="{E98E46BB-0300-4512-BF6D-84C911D62845}" type="pres">
      <dgm:prSet presAssocID="{9C8EA58B-B008-4A04-AD95-FFD3DFB4E746}" presName="rootText" presStyleLbl="node1" presStyleIdx="1" presStyleCnt="3"/>
      <dgm:spPr/>
    </dgm:pt>
    <dgm:pt modelId="{A19ACC62-B7EF-4395-B5FB-517D0B4A1606}" type="pres">
      <dgm:prSet presAssocID="{9C8EA58B-B008-4A04-AD95-FFD3DFB4E746}" presName="rootConnector" presStyleLbl="node1" presStyleIdx="1" presStyleCnt="3"/>
      <dgm:spPr/>
    </dgm:pt>
    <dgm:pt modelId="{B8A90FAF-32F5-4F8F-91B8-B53CAFD68EC1}" type="pres">
      <dgm:prSet presAssocID="{9C8EA58B-B008-4A04-AD95-FFD3DFB4E746}" presName="childShape" presStyleCnt="0"/>
      <dgm:spPr/>
    </dgm:pt>
    <dgm:pt modelId="{1B946949-EC52-42DE-97C5-E2357CA942E0}" type="pres">
      <dgm:prSet presAssocID="{6DB6F209-2A73-42ED-80C3-858BFDE35A96}" presName="root" presStyleCnt="0"/>
      <dgm:spPr/>
    </dgm:pt>
    <dgm:pt modelId="{059322E1-77B6-4D5C-935C-7968E95AA8F1}" type="pres">
      <dgm:prSet presAssocID="{6DB6F209-2A73-42ED-80C3-858BFDE35A96}" presName="rootComposite" presStyleCnt="0"/>
      <dgm:spPr/>
    </dgm:pt>
    <dgm:pt modelId="{A0353C94-73F4-494B-9B3C-9CAE04FDAC1A}" type="pres">
      <dgm:prSet presAssocID="{6DB6F209-2A73-42ED-80C3-858BFDE35A96}" presName="rootText" presStyleLbl="node1" presStyleIdx="2" presStyleCnt="3"/>
      <dgm:spPr/>
    </dgm:pt>
    <dgm:pt modelId="{0445A961-1544-4222-BEB5-D00B39AAE370}" type="pres">
      <dgm:prSet presAssocID="{6DB6F209-2A73-42ED-80C3-858BFDE35A96}" presName="rootConnector" presStyleLbl="node1" presStyleIdx="2" presStyleCnt="3"/>
      <dgm:spPr/>
    </dgm:pt>
    <dgm:pt modelId="{5FD213E9-5863-4C4E-A3CE-4C071AB14FFD}" type="pres">
      <dgm:prSet presAssocID="{6DB6F209-2A73-42ED-80C3-858BFDE35A96}" presName="childShape" presStyleCnt="0"/>
      <dgm:spPr/>
    </dgm:pt>
  </dgm:ptLst>
  <dgm:cxnLst>
    <dgm:cxn modelId="{7DA2E902-5E97-4112-8E55-2AC6DFFABD29}" type="presOf" srcId="{1C40CD6A-F7F3-4B89-9964-6210EE8EE698}" destId="{A75AE2D8-57C4-4BBE-8A69-A9193DE67934}" srcOrd="0" destOrd="0" presId="urn:microsoft.com/office/officeart/2005/8/layout/hierarchy3"/>
    <dgm:cxn modelId="{AC3B351A-576E-489C-9708-89B194C7DF80}" type="presOf" srcId="{9C8EA58B-B008-4A04-AD95-FFD3DFB4E746}" destId="{E98E46BB-0300-4512-BF6D-84C911D62845}" srcOrd="0" destOrd="0" presId="urn:microsoft.com/office/officeart/2005/8/layout/hierarchy3"/>
    <dgm:cxn modelId="{8F699120-6424-4961-B2EE-4B8B6304B0D6}" srcId="{1C40CD6A-F7F3-4B89-9964-6210EE8EE698}" destId="{9C8EA58B-B008-4A04-AD95-FFD3DFB4E746}" srcOrd="1" destOrd="0" parTransId="{3BF866AC-2972-4369-8DED-B6D9F7B5FC5A}" sibTransId="{D6409082-6DF3-4D83-9F5A-52E1AE47DED5}"/>
    <dgm:cxn modelId="{38AD9363-C41F-426B-A986-CA6DAEDEC2DF}" type="presOf" srcId="{6DB6F209-2A73-42ED-80C3-858BFDE35A96}" destId="{0445A961-1544-4222-BEB5-D00B39AAE370}" srcOrd="1" destOrd="0" presId="urn:microsoft.com/office/officeart/2005/8/layout/hierarchy3"/>
    <dgm:cxn modelId="{2D6BAA71-E64E-4488-A6FB-42C8DD9195BB}" type="presOf" srcId="{14484B45-4CB1-489E-A39A-64B74B91BFD9}" destId="{2BA6FBC6-7C71-4740-A791-C1731585DBD3}" srcOrd="1" destOrd="0" presId="urn:microsoft.com/office/officeart/2005/8/layout/hierarchy3"/>
    <dgm:cxn modelId="{0B613487-525D-4374-9E17-EEDAA24CCB08}" srcId="{1C40CD6A-F7F3-4B89-9964-6210EE8EE698}" destId="{6DB6F209-2A73-42ED-80C3-858BFDE35A96}" srcOrd="2" destOrd="0" parTransId="{E39BF2EA-757D-4789-BAB3-BA60D7714407}" sibTransId="{B3E3207B-1E7F-4CA1-BBB6-B413F9D02FD7}"/>
    <dgm:cxn modelId="{319C2994-0B9E-4E1F-9C50-3B0E21BED37C}" type="presOf" srcId="{6DB6F209-2A73-42ED-80C3-858BFDE35A96}" destId="{A0353C94-73F4-494B-9B3C-9CAE04FDAC1A}" srcOrd="0" destOrd="0" presId="urn:microsoft.com/office/officeart/2005/8/layout/hierarchy3"/>
    <dgm:cxn modelId="{1A9927C8-8AF7-4A40-BE2A-B699685BA88D}" srcId="{1C40CD6A-F7F3-4B89-9964-6210EE8EE698}" destId="{14484B45-4CB1-489E-A39A-64B74B91BFD9}" srcOrd="0" destOrd="0" parTransId="{1911E7E4-2F90-4813-8167-014925E4885D}" sibTransId="{93C328CF-8C3A-4805-AB5B-872D1C178EC9}"/>
    <dgm:cxn modelId="{ECBD02CE-1A3F-4C39-BA27-B7A25691ACFB}" type="presOf" srcId="{9C8EA58B-B008-4A04-AD95-FFD3DFB4E746}" destId="{A19ACC62-B7EF-4395-B5FB-517D0B4A1606}" srcOrd="1" destOrd="0" presId="urn:microsoft.com/office/officeart/2005/8/layout/hierarchy3"/>
    <dgm:cxn modelId="{BD5604FB-D40F-4AC3-AB8F-E52C3CFE3968}" type="presOf" srcId="{14484B45-4CB1-489E-A39A-64B74B91BFD9}" destId="{908DD214-74F6-4FF9-9040-E1CAB8C3E509}" srcOrd="0" destOrd="0" presId="urn:microsoft.com/office/officeart/2005/8/layout/hierarchy3"/>
    <dgm:cxn modelId="{E68A7CC1-31B2-4212-B70C-21F0DF15D979}" type="presParOf" srcId="{A75AE2D8-57C4-4BBE-8A69-A9193DE67934}" destId="{DB82BB08-92FC-43D9-ABB1-041D3F8345DC}" srcOrd="0" destOrd="0" presId="urn:microsoft.com/office/officeart/2005/8/layout/hierarchy3"/>
    <dgm:cxn modelId="{3C582ED1-58F3-4EBC-A6D0-358E8D35436C}" type="presParOf" srcId="{DB82BB08-92FC-43D9-ABB1-041D3F8345DC}" destId="{760A482F-C597-420E-8915-31C4F54D3607}" srcOrd="0" destOrd="0" presId="urn:microsoft.com/office/officeart/2005/8/layout/hierarchy3"/>
    <dgm:cxn modelId="{C25F9E60-1412-4AB8-8C89-52572A36970B}" type="presParOf" srcId="{760A482F-C597-420E-8915-31C4F54D3607}" destId="{908DD214-74F6-4FF9-9040-E1CAB8C3E509}" srcOrd="0" destOrd="0" presId="urn:microsoft.com/office/officeart/2005/8/layout/hierarchy3"/>
    <dgm:cxn modelId="{C4404B8C-7D1A-4B60-A633-1F80AAA39FDB}" type="presParOf" srcId="{760A482F-C597-420E-8915-31C4F54D3607}" destId="{2BA6FBC6-7C71-4740-A791-C1731585DBD3}" srcOrd="1" destOrd="0" presId="urn:microsoft.com/office/officeart/2005/8/layout/hierarchy3"/>
    <dgm:cxn modelId="{16853012-DE9F-42E9-87C7-907FD6786540}" type="presParOf" srcId="{DB82BB08-92FC-43D9-ABB1-041D3F8345DC}" destId="{8661CDB4-95A7-4B30-BA90-B760AA2F951B}" srcOrd="1" destOrd="0" presId="urn:microsoft.com/office/officeart/2005/8/layout/hierarchy3"/>
    <dgm:cxn modelId="{593B641E-BBAB-4478-9982-DA1FAB3AB7DC}" type="presParOf" srcId="{A75AE2D8-57C4-4BBE-8A69-A9193DE67934}" destId="{37AC7635-C067-4DF9-A634-846577D113EE}" srcOrd="1" destOrd="0" presId="urn:microsoft.com/office/officeart/2005/8/layout/hierarchy3"/>
    <dgm:cxn modelId="{E6C50B65-A233-462A-AFA4-A20F2F874048}" type="presParOf" srcId="{37AC7635-C067-4DF9-A634-846577D113EE}" destId="{492C765B-DAE0-4B28-9657-D0FB7FD34D40}" srcOrd="0" destOrd="0" presId="urn:microsoft.com/office/officeart/2005/8/layout/hierarchy3"/>
    <dgm:cxn modelId="{B4613A71-96EF-4E52-B8C3-F905E23DA528}" type="presParOf" srcId="{492C765B-DAE0-4B28-9657-D0FB7FD34D40}" destId="{E98E46BB-0300-4512-BF6D-84C911D62845}" srcOrd="0" destOrd="0" presId="urn:microsoft.com/office/officeart/2005/8/layout/hierarchy3"/>
    <dgm:cxn modelId="{E1681538-001C-4908-AAB4-95DA3810FA90}" type="presParOf" srcId="{492C765B-DAE0-4B28-9657-D0FB7FD34D40}" destId="{A19ACC62-B7EF-4395-B5FB-517D0B4A1606}" srcOrd="1" destOrd="0" presId="urn:microsoft.com/office/officeart/2005/8/layout/hierarchy3"/>
    <dgm:cxn modelId="{CC11608E-20C1-4BA2-9581-1218D75C2FB8}" type="presParOf" srcId="{37AC7635-C067-4DF9-A634-846577D113EE}" destId="{B8A90FAF-32F5-4F8F-91B8-B53CAFD68EC1}" srcOrd="1" destOrd="0" presId="urn:microsoft.com/office/officeart/2005/8/layout/hierarchy3"/>
    <dgm:cxn modelId="{0D411C67-A080-4F60-8D8D-9AA8C09F0AE9}" type="presParOf" srcId="{A75AE2D8-57C4-4BBE-8A69-A9193DE67934}" destId="{1B946949-EC52-42DE-97C5-E2357CA942E0}" srcOrd="2" destOrd="0" presId="urn:microsoft.com/office/officeart/2005/8/layout/hierarchy3"/>
    <dgm:cxn modelId="{7B38D3BA-52A3-4D4C-AEE9-FA28D959CE93}" type="presParOf" srcId="{1B946949-EC52-42DE-97C5-E2357CA942E0}" destId="{059322E1-77B6-4D5C-935C-7968E95AA8F1}" srcOrd="0" destOrd="0" presId="urn:microsoft.com/office/officeart/2005/8/layout/hierarchy3"/>
    <dgm:cxn modelId="{6AA17007-2B5A-4D1D-94F4-9524C5C6C13A}" type="presParOf" srcId="{059322E1-77B6-4D5C-935C-7968E95AA8F1}" destId="{A0353C94-73F4-494B-9B3C-9CAE04FDAC1A}" srcOrd="0" destOrd="0" presId="urn:microsoft.com/office/officeart/2005/8/layout/hierarchy3"/>
    <dgm:cxn modelId="{A046798A-8754-4098-959B-1DD37C85D7CA}" type="presParOf" srcId="{059322E1-77B6-4D5C-935C-7968E95AA8F1}" destId="{0445A961-1544-4222-BEB5-D00B39AAE370}" srcOrd="1" destOrd="0" presId="urn:microsoft.com/office/officeart/2005/8/layout/hierarchy3"/>
    <dgm:cxn modelId="{48879403-1CE0-4DD8-A54E-EC209AB88AB3}" type="presParOf" srcId="{1B946949-EC52-42DE-97C5-E2357CA942E0}" destId="{5FD213E9-5863-4C4E-A3CE-4C071AB14FFD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F87EE4-CFC0-4691-A833-7D6807A260BF}">
      <dsp:nvSpPr>
        <dsp:cNvPr id="0" name=""/>
        <dsp:cNvSpPr/>
      </dsp:nvSpPr>
      <dsp:spPr>
        <a:xfrm>
          <a:off x="0" y="0"/>
          <a:ext cx="5683639" cy="11728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100" kern="1200"/>
            <a:t>Barkácsüzlet weboldalának tervezése</a:t>
          </a:r>
          <a:endParaRPr lang="en-US" sz="3100" kern="1200"/>
        </a:p>
      </dsp:txBody>
      <dsp:txXfrm>
        <a:off x="34350" y="34350"/>
        <a:ext cx="4318984" cy="1104109"/>
      </dsp:txXfrm>
    </dsp:sp>
    <dsp:sp modelId="{B2FDF2C9-9B54-4563-8F58-CD39A0CC2BE9}">
      <dsp:nvSpPr>
        <dsp:cNvPr id="0" name=""/>
        <dsp:cNvSpPr/>
      </dsp:nvSpPr>
      <dsp:spPr>
        <a:xfrm>
          <a:off x="476004" y="1386047"/>
          <a:ext cx="5683639" cy="117280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100" kern="1200"/>
            <a:t>Tervek megvalósítása</a:t>
          </a:r>
          <a:endParaRPr lang="en-US" sz="3100" kern="1200"/>
        </a:p>
      </dsp:txBody>
      <dsp:txXfrm>
        <a:off x="510354" y="1420397"/>
        <a:ext cx="4376608" cy="1104109"/>
      </dsp:txXfrm>
    </dsp:sp>
    <dsp:sp modelId="{CF19D608-9E9F-4785-A212-B49577C16366}">
      <dsp:nvSpPr>
        <dsp:cNvPr id="0" name=""/>
        <dsp:cNvSpPr/>
      </dsp:nvSpPr>
      <dsp:spPr>
        <a:xfrm>
          <a:off x="944905" y="2772095"/>
          <a:ext cx="5683639" cy="11728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100" kern="1200"/>
            <a:t>Weboldal tesztelése</a:t>
          </a:r>
          <a:endParaRPr lang="en-US" sz="3100" kern="1200"/>
        </a:p>
      </dsp:txBody>
      <dsp:txXfrm>
        <a:off x="979255" y="2806445"/>
        <a:ext cx="4383712" cy="1104109"/>
      </dsp:txXfrm>
    </dsp:sp>
    <dsp:sp modelId="{B926995D-6C83-4984-84D2-EEAC492C294E}">
      <dsp:nvSpPr>
        <dsp:cNvPr id="0" name=""/>
        <dsp:cNvSpPr/>
      </dsp:nvSpPr>
      <dsp:spPr>
        <a:xfrm>
          <a:off x="1420909" y="4158142"/>
          <a:ext cx="5683639" cy="117280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100" kern="1200"/>
            <a:t>Feladat leadása</a:t>
          </a:r>
          <a:endParaRPr lang="en-US" sz="3100" kern="1200"/>
        </a:p>
      </dsp:txBody>
      <dsp:txXfrm>
        <a:off x="1455259" y="4192492"/>
        <a:ext cx="4376608" cy="1104109"/>
      </dsp:txXfrm>
    </dsp:sp>
    <dsp:sp modelId="{6D4CCF8A-69E5-4D95-9DD5-7AF9D95314A9}">
      <dsp:nvSpPr>
        <dsp:cNvPr id="0" name=""/>
        <dsp:cNvSpPr/>
      </dsp:nvSpPr>
      <dsp:spPr>
        <a:xfrm>
          <a:off x="4921313" y="898265"/>
          <a:ext cx="762326" cy="76232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5092836" y="898265"/>
        <a:ext cx="419280" cy="573650"/>
      </dsp:txXfrm>
    </dsp:sp>
    <dsp:sp modelId="{8DF6287B-29C5-4BB2-9BD6-56897D4DBC4C}">
      <dsp:nvSpPr>
        <dsp:cNvPr id="0" name=""/>
        <dsp:cNvSpPr/>
      </dsp:nvSpPr>
      <dsp:spPr>
        <a:xfrm>
          <a:off x="5397317" y="2284312"/>
          <a:ext cx="762326" cy="76232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5568840" y="2284312"/>
        <a:ext cx="419280" cy="573650"/>
      </dsp:txXfrm>
    </dsp:sp>
    <dsp:sp modelId="{CC74EA0A-E16E-4A54-A60C-AB7E6BB3F9C7}">
      <dsp:nvSpPr>
        <dsp:cNvPr id="0" name=""/>
        <dsp:cNvSpPr/>
      </dsp:nvSpPr>
      <dsp:spPr>
        <a:xfrm>
          <a:off x="5866218" y="3670360"/>
          <a:ext cx="762326" cy="762326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6037741" y="3670360"/>
        <a:ext cx="419280" cy="573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8DD214-74F6-4FF9-9040-E1CAB8C3E509}">
      <dsp:nvSpPr>
        <dsp:cNvPr id="0" name=""/>
        <dsp:cNvSpPr/>
      </dsp:nvSpPr>
      <dsp:spPr>
        <a:xfrm>
          <a:off x="867" y="2158132"/>
          <a:ext cx="2029375" cy="10146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/>
            <a:t>Előbbi tapasztalatok</a:t>
          </a:r>
          <a:endParaRPr lang="en-US" sz="2600" kern="1200"/>
        </a:p>
      </dsp:txBody>
      <dsp:txXfrm>
        <a:off x="30586" y="2187851"/>
        <a:ext cx="1969937" cy="955249"/>
      </dsp:txXfrm>
    </dsp:sp>
    <dsp:sp modelId="{E98E46BB-0300-4512-BF6D-84C911D62845}">
      <dsp:nvSpPr>
        <dsp:cNvPr id="0" name=""/>
        <dsp:cNvSpPr/>
      </dsp:nvSpPr>
      <dsp:spPr>
        <a:xfrm>
          <a:off x="2537586" y="2158132"/>
          <a:ext cx="2029375" cy="101468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/>
            <a:t>Mostani tapasztalatok</a:t>
          </a:r>
          <a:endParaRPr lang="en-US" sz="2600" kern="1200"/>
        </a:p>
      </dsp:txBody>
      <dsp:txXfrm>
        <a:off x="2567305" y="2187851"/>
        <a:ext cx="1969937" cy="955249"/>
      </dsp:txXfrm>
    </dsp:sp>
    <dsp:sp modelId="{A0353C94-73F4-494B-9B3C-9CAE04FDAC1A}">
      <dsp:nvSpPr>
        <dsp:cNvPr id="0" name=""/>
        <dsp:cNvSpPr/>
      </dsp:nvSpPr>
      <dsp:spPr>
        <a:xfrm>
          <a:off x="5074306" y="2158132"/>
          <a:ext cx="2029375" cy="101468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/>
            <a:t>Következő csapatmunka</a:t>
          </a:r>
          <a:endParaRPr lang="en-US" sz="2600" kern="1200"/>
        </a:p>
      </dsp:txBody>
      <dsp:txXfrm>
        <a:off x="5104025" y="2187851"/>
        <a:ext cx="1969937" cy="955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9AF9313D-A8A0-4829-AA77-CD76338E8E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81E6414-4FF8-4732-AC97-3E857BAA8D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36297-7945-41FC-AB3E-0DBA77E0ECA4}" type="datetime1">
              <a:rPr lang="hu-HU" smtClean="0"/>
              <a:t>2023. 01. 29.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897C8B5-BA91-41C3-9E34-6E8A451B5B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9EB711D-9873-44D8-9B01-014AB769E7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354C4-0018-4E6D-9931-35A01B3D2C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07245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FA581E-B9E3-4D97-85C5-9CF05845EEC0}" type="datetime1">
              <a:rPr lang="hu-HU" smtClean="0"/>
              <a:pPr/>
              <a:t>2023. 01. 29.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7064CF-17F1-470A-9718-9DDA7AE57110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441879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64CF-17F1-470A-9718-9DDA7AE57110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6592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F3F2B89-2B85-4C5B-A729-D2F8D2AA4742}" type="datetime1">
              <a:rPr lang="hu-HU" noProof="0" smtClean="0"/>
              <a:t>2023. 01. 29.</a:t>
            </a:fld>
            <a:endParaRPr lang="hu-H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959232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B8D1583-EEA7-4A95-A3FA-0D067F775B25}" type="datetime1">
              <a:rPr lang="hu-HU" noProof="0" smtClean="0"/>
              <a:t>2023. 01. 29.</a:t>
            </a:fld>
            <a:endParaRPr lang="hu-HU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05716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65A6D16-A34D-4150-9B1F-7B31F62C786D}" type="datetime1">
              <a:rPr lang="hu-HU" noProof="0" smtClean="0"/>
              <a:t>2023. 01. 29.</a:t>
            </a:fld>
            <a:endParaRPr lang="hu-HU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927524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72321BF-41BF-4BA7-8A22-E984F0E93B43}" type="datetime1">
              <a:rPr lang="hu-HU" noProof="0" smtClean="0"/>
              <a:t>2023. 01. 29.</a:t>
            </a:fld>
            <a:endParaRPr lang="hu-H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421546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D9803D5-80A4-4E2E-8C9F-212D16009147}" type="datetime1">
              <a:rPr lang="hu-HU" noProof="0" smtClean="0"/>
              <a:t>2023. 01. 29.</a:t>
            </a:fld>
            <a:endParaRPr lang="hu-H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409584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F0ECB13-E6A1-49E8-B4AC-50F7A1E71F60}" type="datetime1">
              <a:rPr lang="hu-HU" noProof="0" smtClean="0"/>
              <a:t>2023. 01. 29.</a:t>
            </a:fld>
            <a:endParaRPr lang="hu-HU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55700098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592C5D0-7703-45D3-B37A-5A9922B4C861}" type="datetime1">
              <a:rPr lang="hu-HU" noProof="0" smtClean="0"/>
              <a:t>2023. 01. 29.</a:t>
            </a:fld>
            <a:endParaRPr lang="hu-HU" noProof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639408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3F3DB2-7EEA-44EA-996A-009D94B6F50C}" type="datetime1">
              <a:rPr lang="hu-HU" noProof="0" smtClean="0"/>
              <a:t>2023. 01. 29.</a:t>
            </a:fld>
            <a:endParaRPr lang="hu-HU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291668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6020E4-1B31-4666-B9A0-BD01FCA49749}" type="datetime1">
              <a:rPr lang="hu-HU" noProof="0" smtClean="0"/>
              <a:t>2023. 01. 29.</a:t>
            </a:fld>
            <a:endParaRPr lang="hu-HU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205951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AED2BD-2BE4-412B-8B25-9E6315598433}" type="datetime1">
              <a:rPr lang="hu-HU" noProof="0" smtClean="0"/>
              <a:t>2023. 01. 29.</a:t>
            </a:fld>
            <a:endParaRPr lang="hu-HU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703726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50000"/>
              <a:lumOff val="5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2E982DD-757E-46F8-8156-00440F53B9F2}" type="datetime1">
              <a:rPr lang="hu-HU" noProof="0" smtClean="0"/>
              <a:t>2023. 01. 29.</a:t>
            </a:fld>
            <a:endParaRPr lang="hu-HU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pPr rtl="0"/>
            <a:endParaRPr lang="hu-HU" noProof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986578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EF0ECB13-E6A1-49E8-B4AC-50F7A1E71F60}" type="datetime1">
              <a:rPr lang="hu-HU" noProof="0" smtClean="0"/>
              <a:t>2023. 01. 29.</a:t>
            </a:fld>
            <a:endParaRPr lang="hu-H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endParaRPr lang="hu-H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pPr rtl="0"/>
            <a:fld id="{4FAB73BC-B049-4115-A692-8D63A059BFB8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993474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20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8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6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6B2CBBB-AF1C-447A-BF6F-B18A7233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C497D1-E12B-468D-8A3E-DA12159B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19">
            <a:extLst>
              <a:ext uri="{FF2B5EF4-FFF2-40B4-BE49-F238E27FC236}">
                <a16:creationId xmlns:a16="http://schemas.microsoft.com/office/drawing/2014/main" id="{BFAC6459-4724-409D-913B-EE6BEAA1F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31937-DD81-5818-7404-DD33A7A4C5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79" r="-1" b="7829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F2ED988-BFB4-4DFC-B992-40E0C69E9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spc="-60"/>
              <a:t>Projektmunka: Barkácsbolt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046CBB-C290-4E51-B761-B5FBF3398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2">
              <a:lumMod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3972128" y="971055"/>
            <a:ext cx="7315200" cy="49019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>
              <a:buFont typeface="Wingdings 2" pitchFamily="18" charset="2"/>
              <a:buChar char=""/>
            </a:pP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Csapattagok: </a:t>
            </a:r>
          </a:p>
          <a:p>
            <a:pPr indent="-182880">
              <a:buFont typeface="Wingdings 2" pitchFamily="18" charset="2"/>
              <a:buChar char=""/>
            </a:pP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Péter Dávid</a:t>
            </a:r>
          </a:p>
          <a:p>
            <a:pPr indent="-182880">
              <a:buFont typeface="Wingdings 2" pitchFamily="18" charset="2"/>
              <a:buChar char=""/>
            </a:pP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Szekeres Rafael Alex</a:t>
            </a:r>
          </a:p>
          <a:p>
            <a:pPr indent="-182880">
              <a:buFont typeface="Wingdings 2" pitchFamily="18" charset="2"/>
              <a:buChar char=""/>
            </a:pP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Lamp András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22A6A7-90B9-47D5-92DC-16E72D14C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9316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B9E03A-98AF-D01D-3DED-E030B736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Kész weboldal</a:t>
            </a:r>
          </a:p>
        </p:txBody>
      </p:sp>
      <p:pic>
        <p:nvPicPr>
          <p:cNvPr id="7" name="Kép 6" descr="A képen kozmetikai látható">
            <a:extLst>
              <a:ext uri="{FF2B5EF4-FFF2-40B4-BE49-F238E27FC236}">
                <a16:creationId xmlns:a16="http://schemas.microsoft.com/office/drawing/2014/main" id="{C5D3ADBD-5D4D-C96E-3AEC-3C3700B2E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209" y="605389"/>
            <a:ext cx="8077202" cy="563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4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5">
            <a:extLst>
              <a:ext uri="{FF2B5EF4-FFF2-40B4-BE49-F238E27FC236}">
                <a16:creationId xmlns:a16="http://schemas.microsoft.com/office/drawing/2014/main" id="{D9316CF3-0A32-C995-FDB0-CFD91C8F9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538" y="204422"/>
            <a:ext cx="7369362" cy="5887562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BF21B82F-93FD-74A9-1D20-B2E3C1A1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hu-HU" dirty="0"/>
              <a:t>Kész weboldal</a:t>
            </a:r>
          </a:p>
        </p:txBody>
      </p:sp>
    </p:spTree>
    <p:extLst>
      <p:ext uri="{BB962C8B-B14F-4D97-AF65-F5344CB8AC3E}">
        <p14:creationId xmlns:p14="http://schemas.microsoft.com/office/powerpoint/2010/main" val="1817739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B9E03A-98AF-D01D-3DED-E030B736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Kész weboldal</a:t>
            </a:r>
          </a:p>
        </p:txBody>
      </p:sp>
      <p:pic>
        <p:nvPicPr>
          <p:cNvPr id="4" name="Kép 4">
            <a:extLst>
              <a:ext uri="{FF2B5EF4-FFF2-40B4-BE49-F238E27FC236}">
                <a16:creationId xmlns:a16="http://schemas.microsoft.com/office/drawing/2014/main" id="{A6D86B38-B5CA-8B64-FFB5-61D0812D7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3251" y="645593"/>
            <a:ext cx="6949888" cy="5557669"/>
          </a:xfrm>
        </p:spPr>
      </p:pic>
    </p:spTree>
    <p:extLst>
      <p:ext uri="{BB962C8B-B14F-4D97-AF65-F5344CB8AC3E}">
        <p14:creationId xmlns:p14="http://schemas.microsoft.com/office/powerpoint/2010/main" val="2352594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2E680140-CEC6-80A0-DEFA-2D7EFD38D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058" y="225476"/>
            <a:ext cx="7976557" cy="6397903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CE2CB14F-E406-F160-DC6A-EB6B78938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hu-HU" dirty="0"/>
              <a:t>Kész weboldal</a:t>
            </a:r>
          </a:p>
        </p:txBody>
      </p:sp>
    </p:spTree>
    <p:extLst>
      <p:ext uri="{BB962C8B-B14F-4D97-AF65-F5344CB8AC3E}">
        <p14:creationId xmlns:p14="http://schemas.microsoft.com/office/powerpoint/2010/main" val="3463802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1">
            <a:extLst>
              <a:ext uri="{FF2B5EF4-FFF2-40B4-BE49-F238E27FC236}">
                <a16:creationId xmlns:a16="http://schemas.microsoft.com/office/drawing/2014/main" id="{CE2CB14F-E406-F160-DC6A-EB6B78938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hu-HU" dirty="0"/>
              <a:t>Kész weboldal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7C670B26-626B-9229-C82F-D9E0C3818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3" y="917725"/>
            <a:ext cx="7226532" cy="501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7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1">
            <a:extLst>
              <a:ext uri="{FF2B5EF4-FFF2-40B4-BE49-F238E27FC236}">
                <a16:creationId xmlns:a16="http://schemas.microsoft.com/office/drawing/2014/main" id="{BF21B82F-93FD-74A9-1D20-B2E3C1A1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hu-HU" dirty="0"/>
              <a:t>Kész weboldal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A4E9B6FD-7EB4-6ACA-FBC5-8277C653C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542" y="677072"/>
            <a:ext cx="7861004" cy="549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93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1">
            <a:extLst>
              <a:ext uri="{FF2B5EF4-FFF2-40B4-BE49-F238E27FC236}">
                <a16:creationId xmlns:a16="http://schemas.microsoft.com/office/drawing/2014/main" id="{BF21B82F-93FD-74A9-1D20-B2E3C1A1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hu-HU" dirty="0"/>
              <a:t>Kész weboldal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4063658-9728-A65D-0A20-F74EF09C5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767" y="606431"/>
            <a:ext cx="8024554" cy="56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09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5B22E30F-4F75-29C9-341D-E86CF62B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hu-HU"/>
              <a:t>Csapatmunka</a:t>
            </a:r>
            <a:br>
              <a:rPr lang="hu-HU"/>
            </a:br>
            <a:r>
              <a:rPr lang="hu-HU"/>
              <a:t>megoszlása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238C606-4B64-64FD-8204-AB4786721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49" y="512043"/>
            <a:ext cx="5753102" cy="582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91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FC8C3F-D386-41A4-806C-E3823911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hu-HU" dirty="0"/>
              <a:t>Csapatmunka</a:t>
            </a:r>
            <a:br>
              <a:rPr lang="hu-HU" dirty="0"/>
            </a:br>
            <a:r>
              <a:rPr lang="hu-HU" dirty="0"/>
              <a:t>tapasztalatok</a:t>
            </a:r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520DAF6F-CC4F-3BDE-16C4-D5DE734125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0625631"/>
              </p:ext>
            </p:extLst>
          </p:nvPr>
        </p:nvGraphicFramePr>
        <p:xfrm>
          <a:off x="4059935" y="758952"/>
          <a:ext cx="7104549" cy="5330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2685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4B39E0-BD4B-E411-1588-E0BFAD8B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</a:p>
        </p:txBody>
      </p:sp>
      <p:pic>
        <p:nvPicPr>
          <p:cNvPr id="4" name="Kép 4" descr="A képen sötét, világos látható&#10;&#10;Automatikusan generált leírás">
            <a:extLst>
              <a:ext uri="{FF2B5EF4-FFF2-40B4-BE49-F238E27FC236}">
                <a16:creationId xmlns:a16="http://schemas.microsoft.com/office/drawing/2014/main" id="{48EC3DA4-79A0-90A4-A872-1CF8FEF2E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7300" y="1428750"/>
            <a:ext cx="4010025" cy="4010025"/>
          </a:xfrm>
        </p:spPr>
      </p:pic>
    </p:spTree>
    <p:extLst>
      <p:ext uri="{BB962C8B-B14F-4D97-AF65-F5344CB8AC3E}">
        <p14:creationId xmlns:p14="http://schemas.microsoft.com/office/powerpoint/2010/main" val="595970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FEF317-18E2-91BF-FAC9-747A2C4CC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hu-HU"/>
              <a:t>Feladat leírása</a:t>
            </a:r>
            <a:endParaRPr lang="hu-HU" dirty="0"/>
          </a:p>
        </p:txBody>
      </p:sp>
      <p:graphicFrame>
        <p:nvGraphicFramePr>
          <p:cNvPr id="9" name="Tartalom helye 2">
            <a:extLst>
              <a:ext uri="{FF2B5EF4-FFF2-40B4-BE49-F238E27FC236}">
                <a16:creationId xmlns:a16="http://schemas.microsoft.com/office/drawing/2014/main" id="{F3A74BC6-4D32-79FE-FA8C-373C1A1F2B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9676149"/>
              </p:ext>
            </p:extLst>
          </p:nvPr>
        </p:nvGraphicFramePr>
        <p:xfrm>
          <a:off x="4059935" y="758952"/>
          <a:ext cx="7104549" cy="5330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546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80FC568D-0D77-002F-6911-BAC8534D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Tervek</a:t>
            </a:r>
          </a:p>
        </p:txBody>
      </p:sp>
      <p:pic>
        <p:nvPicPr>
          <p:cNvPr id="8" name="Tartalom helye 7" descr="A képen kozmetikai látható&#10;&#10;Automatikusan generált leírás">
            <a:extLst>
              <a:ext uri="{FF2B5EF4-FFF2-40B4-BE49-F238E27FC236}">
                <a16:creationId xmlns:a16="http://schemas.microsoft.com/office/drawing/2014/main" id="{5B82B114-8319-A594-DFC5-74782EEC0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871146"/>
            <a:ext cx="7315200" cy="5106183"/>
          </a:xfrm>
        </p:spPr>
      </p:pic>
    </p:spTree>
    <p:extLst>
      <p:ext uri="{BB962C8B-B14F-4D97-AF65-F5344CB8AC3E}">
        <p14:creationId xmlns:p14="http://schemas.microsoft.com/office/powerpoint/2010/main" val="4131243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80FC568D-0D77-002F-6911-BAC8534D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Tervek</a:t>
            </a:r>
          </a:p>
        </p:txBody>
      </p:sp>
      <p:pic>
        <p:nvPicPr>
          <p:cNvPr id="7" name="Kép 7">
            <a:extLst>
              <a:ext uri="{FF2B5EF4-FFF2-40B4-BE49-F238E27FC236}">
                <a16:creationId xmlns:a16="http://schemas.microsoft.com/office/drawing/2014/main" id="{076DA6E2-3987-8C1C-4015-2E60474E6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6041" y="1241572"/>
            <a:ext cx="7760594" cy="4365332"/>
          </a:xfrm>
        </p:spPr>
      </p:pic>
    </p:spTree>
    <p:extLst>
      <p:ext uri="{BB962C8B-B14F-4D97-AF65-F5344CB8AC3E}">
        <p14:creationId xmlns:p14="http://schemas.microsoft.com/office/powerpoint/2010/main" val="3330847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80FC568D-0D77-002F-6911-BAC8534D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Tervek</a:t>
            </a:r>
          </a:p>
        </p:txBody>
      </p:sp>
      <p:pic>
        <p:nvPicPr>
          <p:cNvPr id="2" name="Kép 4">
            <a:extLst>
              <a:ext uri="{FF2B5EF4-FFF2-40B4-BE49-F238E27FC236}">
                <a16:creationId xmlns:a16="http://schemas.microsoft.com/office/drawing/2014/main" id="{FB4B02DC-A55A-6F21-BFE5-DD2D84A5C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230" y="1234293"/>
            <a:ext cx="7803410" cy="438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9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52088E8D-342B-4EE6-7ECE-9011C59D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Tervek</a:t>
            </a:r>
          </a:p>
        </p:txBody>
      </p:sp>
      <p:pic>
        <p:nvPicPr>
          <p:cNvPr id="4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1A6B1FE0-3465-CBBA-138A-98E7F0117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7748" y="850544"/>
            <a:ext cx="7243500" cy="5147768"/>
          </a:xfrm>
        </p:spPr>
      </p:pic>
    </p:spTree>
    <p:extLst>
      <p:ext uri="{BB962C8B-B14F-4D97-AF65-F5344CB8AC3E}">
        <p14:creationId xmlns:p14="http://schemas.microsoft.com/office/powerpoint/2010/main" val="1017443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80FC568D-0D77-002F-6911-BAC8534D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Tervek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FCFB737-FB60-923F-BE9D-A45C97516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523" y="734802"/>
            <a:ext cx="5901448" cy="537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38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80FC568D-0D77-002F-6911-BAC8534D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Tervek</a:t>
            </a:r>
          </a:p>
        </p:txBody>
      </p:sp>
      <p:pic>
        <p:nvPicPr>
          <p:cNvPr id="9" name="Kép 8" descr="A képen szöveg látható">
            <a:extLst>
              <a:ext uri="{FF2B5EF4-FFF2-40B4-BE49-F238E27FC236}">
                <a16:creationId xmlns:a16="http://schemas.microsoft.com/office/drawing/2014/main" id="{30C28C82-6FE6-63FC-8D83-6C1125292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772" y="1223634"/>
            <a:ext cx="7825046" cy="44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39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80FC568D-0D77-002F-6911-BAC8534D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Tervek</a:t>
            </a:r>
          </a:p>
        </p:txBody>
      </p:sp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3FBEF05F-A9AB-7564-65DA-50B449F41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901" y="794708"/>
            <a:ext cx="7392788" cy="525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70328"/>
      </p:ext>
    </p:extLst>
  </p:cSld>
  <p:clrMapOvr>
    <a:masterClrMapping/>
  </p:clrMapOvr>
</p:sld>
</file>

<file path=ppt/theme/theme1.xml><?xml version="1.0" encoding="utf-8"?>
<a:theme xmlns:a="http://schemas.openxmlformats.org/drawingml/2006/main" name="Keret">
  <a:themeElements>
    <a:clrScheme name="Kék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Keret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Ker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9935E573-C197-41A8-BCA1-5D5F62C560B7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TM03457475[[fn=Keret]]</Template>
  <TotalTime>76</TotalTime>
  <Words>61</Words>
  <Application>Microsoft Office PowerPoint</Application>
  <PresentationFormat>Szélesvásznú</PresentationFormat>
  <Paragraphs>31</Paragraphs>
  <Slides>19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3" baseType="lpstr">
      <vt:lpstr>Calibri</vt:lpstr>
      <vt:lpstr>Corbel</vt:lpstr>
      <vt:lpstr>Wingdings 2</vt:lpstr>
      <vt:lpstr>Keret</vt:lpstr>
      <vt:lpstr>Projektmunka: Barkácsbolt</vt:lpstr>
      <vt:lpstr>Feladat leírása</vt:lpstr>
      <vt:lpstr>Tervek</vt:lpstr>
      <vt:lpstr>Tervek</vt:lpstr>
      <vt:lpstr>Tervek</vt:lpstr>
      <vt:lpstr>Tervek</vt:lpstr>
      <vt:lpstr>Tervek</vt:lpstr>
      <vt:lpstr>Tervek</vt:lpstr>
      <vt:lpstr>Tervek</vt:lpstr>
      <vt:lpstr>Kész weboldal</vt:lpstr>
      <vt:lpstr>Kész weboldal</vt:lpstr>
      <vt:lpstr>Kész weboldal</vt:lpstr>
      <vt:lpstr>Kész weboldal</vt:lpstr>
      <vt:lpstr>Kész weboldal</vt:lpstr>
      <vt:lpstr>Kész weboldal</vt:lpstr>
      <vt:lpstr>Kész weboldal</vt:lpstr>
      <vt:lpstr>Csapatmunka megoszlása</vt:lpstr>
      <vt:lpstr>Csapatmunka tapasztalatok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/>
  <cp:lastModifiedBy>Péter Dávid</cp:lastModifiedBy>
  <cp:revision>78</cp:revision>
  <dcterms:created xsi:type="dcterms:W3CDTF">2023-01-29T17:08:43Z</dcterms:created>
  <dcterms:modified xsi:type="dcterms:W3CDTF">2023-01-29T19:28:55Z</dcterms:modified>
</cp:coreProperties>
</file>